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75" r:id="rId6"/>
    <p:sldId id="274" r:id="rId7"/>
    <p:sldId id="276" r:id="rId8"/>
    <p:sldId id="277" r:id="rId9"/>
    <p:sldId id="278" r:id="rId10"/>
    <p:sldId id="284" r:id="rId11"/>
    <p:sldId id="28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10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09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8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78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06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7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5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6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9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50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3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8A761-DDFF-49FF-9BB2-16192DA1C47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FA88-BF9B-4A5C-9C6C-374845EAC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4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9877" y="1560244"/>
            <a:ext cx="6021002" cy="2387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технологии «Дерево решений» в развитии креативного мышления у детей младшего школьного возраста.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72778" y="4967198"/>
            <a:ext cx="4447503" cy="16525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Кристина Павловна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09" y="1122363"/>
            <a:ext cx="2998502" cy="485343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1994" y="307951"/>
            <a:ext cx="8586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МКОУ «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Поспелихинская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общеобразовательная школа №4»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группах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02" y="1876926"/>
            <a:ext cx="9481021" cy="4981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8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6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Замечает </a:t>
            </a:r>
            <a:r>
              <a:rPr lang="ru-RU" sz="6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любые творческие проявления учеников;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6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</a:t>
            </a:r>
            <a:r>
              <a:rPr lang="ru-RU" sz="6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развития творческих способностей;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80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29389" y="385011"/>
            <a:ext cx="10824411" cy="5791952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«Дерево» решений</a:t>
            </a:r>
            <a:r>
              <a:rPr lang="ru-RU" sz="5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5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схематическое представление системы решений, иерархически упорядоченных в рамках базовой системы координат.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8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49705" y="577516"/>
            <a:ext cx="10704095" cy="5599447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технологии заключается в структуре дерева, в котором:</a:t>
            </a:r>
          </a:p>
          <a:p>
            <a:pPr fontAlgn="base"/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Ствол </a:t>
            </a:r>
            <a:r>
              <a:rPr lang="ru-RU" sz="4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проблема, которая требует решения;</a:t>
            </a:r>
          </a:p>
          <a:p>
            <a:pPr fontAlgn="base"/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Ветви </a:t>
            </a:r>
            <a:r>
              <a:rPr lang="ru-RU" sz="4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пути решения проблемы;</a:t>
            </a:r>
          </a:p>
          <a:p>
            <a:pPr fontAlgn="base"/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Листья</a:t>
            </a:r>
            <a:r>
              <a:rPr lang="ru-RU" sz="4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результаты, к которым приведут пути.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4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019" y="0"/>
            <a:ext cx="9144001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1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49179" y="5149518"/>
            <a:ext cx="11742821" cy="74595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4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</a:p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(творческое мышление) </a:t>
            </a: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способность создавать </a:t>
            </a:r>
            <a:b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множество </a:t>
            </a: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идей</a:t>
            </a:r>
            <a:endParaRPr kumimoji="0" lang="ru-RU" sz="6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98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717" y="472966"/>
            <a:ext cx="1160342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</a:rPr>
              <a:t>Перед школой всегда стоит цель: </a:t>
            </a: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</a:rPr>
              <a:t>создать условия для формирования личности, способной к творчеству  и готовой обслуживать современное производство. </a:t>
            </a:r>
          </a:p>
        </p:txBody>
      </p:sp>
    </p:spTree>
    <p:extLst>
      <p:ext uri="{BB962C8B-B14F-4D97-AF65-F5344CB8AC3E}">
        <p14:creationId xmlns:p14="http://schemas.microsoft.com/office/powerpoint/2010/main" val="27627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Отличительные черты творческого мышления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6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Пластично</a:t>
            </a:r>
            <a:endParaRPr lang="ru-RU" sz="6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6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Подвижно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6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</a:t>
            </a:r>
            <a:endParaRPr lang="ru-RU" sz="6000" kern="0" dirty="0" smtClean="0">
              <a:solidFill>
                <a:srgbClr val="000000"/>
              </a:solidFill>
              <a:latin typeface="Comic Sans MS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0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креативности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ru-RU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Богатство мысли;</a:t>
            </a:r>
          </a:p>
          <a:p>
            <a:pPr lvl="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ru-RU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 мысли;</a:t>
            </a:r>
          </a:p>
          <a:p>
            <a:pPr lvl="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ru-RU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Оригинальность;</a:t>
            </a:r>
          </a:p>
          <a:p>
            <a:pPr lvl="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ru-RU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Любознательность;</a:t>
            </a:r>
          </a:p>
          <a:p>
            <a:pPr lvl="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ru-RU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Фантастичность;</a:t>
            </a:r>
          </a:p>
          <a:p>
            <a:pPr lvl="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ru-RU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200" b="1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</a:t>
            </a:r>
            <a:r>
              <a:rPr lang="ru-RU" sz="3200" b="1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проблему;</a:t>
            </a:r>
            <a:endParaRPr lang="ru-RU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ru-RU" sz="32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Беглость</a:t>
            </a:r>
            <a:endParaRPr lang="ru-RU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5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определяющие проявления творческого мышления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3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Природные задатки и индивидуальные  особенности;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3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социальной среды;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3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креативности от характера и структуры деятельности;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14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180</Words>
  <Application>Microsoft Office PowerPoint</Application>
  <PresentationFormat>Произвольный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Использование технологии «Дерево решений» в развитии креативного мышления у детей младшего школьного возраста.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Отличительные черты творческого мышления</vt:lpstr>
      <vt:lpstr>Характеристика креативности</vt:lpstr>
      <vt:lpstr>Факторы, определяющие проявления творческого мышления</vt:lpstr>
      <vt:lpstr>Работа в группах</vt:lpstr>
      <vt:lpstr>Учитель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«Дерево решений» в проектной деятельности с детьми с ОВЗ в условиях реализации ФГОС.</dc:title>
  <dc:creator>Татьяна Тряскова</dc:creator>
  <cp:lastModifiedBy>Lenovo</cp:lastModifiedBy>
  <cp:revision>24</cp:revision>
  <dcterms:created xsi:type="dcterms:W3CDTF">2016-09-25T14:14:10Z</dcterms:created>
  <dcterms:modified xsi:type="dcterms:W3CDTF">2022-11-17T20:24:14Z</dcterms:modified>
</cp:coreProperties>
</file>